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D72-A45A-439B-B9BB-85E0E3C7F973}" type="datetimeFigureOut">
              <a:rPr lang="hr-HR" smtClean="0"/>
              <a:t>19.11.2020.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2C09-3E35-4748-9910-1BF225FC2F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525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D72-A45A-439B-B9BB-85E0E3C7F973}" type="datetimeFigureOut">
              <a:rPr lang="hr-HR" smtClean="0"/>
              <a:t>19.11.2020.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2C09-3E35-4748-9910-1BF225FC2F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7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D72-A45A-439B-B9BB-85E0E3C7F973}" type="datetimeFigureOut">
              <a:rPr lang="hr-HR" smtClean="0"/>
              <a:t>19.11.2020.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2C09-3E35-4748-9910-1BF225FC2F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209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D72-A45A-439B-B9BB-85E0E3C7F973}" type="datetimeFigureOut">
              <a:rPr lang="hr-HR" smtClean="0"/>
              <a:t>19.11.2020.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2C09-3E35-4748-9910-1BF225FC2F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038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D72-A45A-439B-B9BB-85E0E3C7F973}" type="datetimeFigureOut">
              <a:rPr lang="hr-HR" smtClean="0"/>
              <a:t>19.11.2020.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2C09-3E35-4748-9910-1BF225FC2F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56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D72-A45A-439B-B9BB-85E0E3C7F973}" type="datetimeFigureOut">
              <a:rPr lang="hr-HR" smtClean="0"/>
              <a:t>19.11.2020.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2C09-3E35-4748-9910-1BF225FC2F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98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D72-A45A-439B-B9BB-85E0E3C7F973}" type="datetimeFigureOut">
              <a:rPr lang="hr-HR" smtClean="0"/>
              <a:t>19.11.2020.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2C09-3E35-4748-9910-1BF225FC2F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38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D72-A45A-439B-B9BB-85E0E3C7F973}" type="datetimeFigureOut">
              <a:rPr lang="hr-HR" smtClean="0"/>
              <a:t>19.11.2020.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2C09-3E35-4748-9910-1BF225FC2F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24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D72-A45A-439B-B9BB-85E0E3C7F973}" type="datetimeFigureOut">
              <a:rPr lang="hr-HR" smtClean="0"/>
              <a:t>19.11.2020.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2C09-3E35-4748-9910-1BF225FC2F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745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D72-A45A-439B-B9BB-85E0E3C7F973}" type="datetimeFigureOut">
              <a:rPr lang="hr-HR" smtClean="0"/>
              <a:t>19.11.2020.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2C09-3E35-4748-9910-1BF225FC2F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482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0D72-A45A-439B-B9BB-85E0E3C7F973}" type="datetimeFigureOut">
              <a:rPr lang="hr-HR" smtClean="0"/>
              <a:t>19.11.2020.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2C09-3E35-4748-9910-1BF225FC2F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93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30D72-A45A-439B-B9BB-85E0E3C7F973}" type="datetimeFigureOut">
              <a:rPr lang="hr-HR" smtClean="0"/>
              <a:t>19.11.2020.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42C09-3E35-4748-9910-1BF225FC2F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91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Spajanje lima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53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Lim je tanka metalna ploča.</a:t>
            </a:r>
          </a:p>
          <a:p>
            <a:r>
              <a:rPr lang="hr-HR" dirty="0" smtClean="0"/>
              <a:t>Lim se proizvodi postupkom valjanja.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11" y="3039247"/>
            <a:ext cx="3272653" cy="32726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811" y="3071948"/>
            <a:ext cx="3061267" cy="331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6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Spajanje limova:</a:t>
            </a:r>
          </a:p>
          <a:p>
            <a:r>
              <a:rPr lang="hr-HR" dirty="0" smtClean="0"/>
              <a:t>- rastavljiva veza</a:t>
            </a:r>
          </a:p>
          <a:p>
            <a:r>
              <a:rPr lang="hr-HR" dirty="0" smtClean="0"/>
              <a:t>- nerastavljiva veza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487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930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79863"/>
            <a:ext cx="10515600" cy="5097100"/>
          </a:xfrm>
        </p:spPr>
        <p:txBody>
          <a:bodyPr/>
          <a:lstStyle/>
          <a:p>
            <a:r>
              <a:rPr lang="hr-HR" dirty="0" smtClean="0"/>
              <a:t>Rastavljivi načini spajanja lima</a:t>
            </a:r>
          </a:p>
          <a:p>
            <a:r>
              <a:rPr lang="hr-HR" dirty="0"/>
              <a:t> </a:t>
            </a:r>
            <a:r>
              <a:rPr lang="hr-HR" dirty="0" smtClean="0"/>
              <a:t>- vijci s maticama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923" y="2309882"/>
            <a:ext cx="786452" cy="15241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606" y="1803870"/>
            <a:ext cx="1079086" cy="506012"/>
          </a:xfrm>
          <a:prstGeom prst="rect">
            <a:avLst/>
          </a:prstGeom>
        </p:spPr>
      </p:pic>
      <p:cxnSp>
        <p:nvCxnSpPr>
          <p:cNvPr id="7" name="Ravni poveznik 6"/>
          <p:cNvCxnSpPr/>
          <p:nvPr/>
        </p:nvCxnSpPr>
        <p:spPr>
          <a:xfrm>
            <a:off x="6714310" y="1803870"/>
            <a:ext cx="8708" cy="506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7167153" y="1803870"/>
            <a:ext cx="26126" cy="506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6751320" y="2309881"/>
            <a:ext cx="413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746" y="2309881"/>
            <a:ext cx="2097206" cy="29873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746" y="2608611"/>
            <a:ext cx="2097206" cy="23166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346" y="2309881"/>
            <a:ext cx="2097206" cy="29873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7346" y="2608611"/>
            <a:ext cx="2097206" cy="23166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891" y="4147099"/>
            <a:ext cx="1079086" cy="506012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5331" y="4147099"/>
            <a:ext cx="518205" cy="512108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62675" y="1859600"/>
            <a:ext cx="1280271" cy="499915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4310" y="3340195"/>
            <a:ext cx="1274174" cy="493819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7421" y="4667564"/>
            <a:ext cx="128027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9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77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93074"/>
            <a:ext cx="10515600" cy="4983889"/>
          </a:xfrm>
        </p:spPr>
        <p:txBody>
          <a:bodyPr/>
          <a:lstStyle/>
          <a:p>
            <a:r>
              <a:rPr lang="hr-HR" dirty="0" smtClean="0"/>
              <a:t>- vijci bez matica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249" y="809898"/>
            <a:ext cx="1914525" cy="19335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86" y="2394041"/>
            <a:ext cx="2286000" cy="20002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053" y="2136866"/>
            <a:ext cx="1819275" cy="2514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210" y="2266610"/>
            <a:ext cx="2533650" cy="18002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053" y="4845639"/>
            <a:ext cx="2667000" cy="17145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1761" y="4845639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7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/>
          <a:lstStyle/>
          <a:p>
            <a:r>
              <a:rPr lang="hr-HR" dirty="0" smtClean="0"/>
              <a:t>Nerastavljivi načini spajanja limova</a:t>
            </a:r>
          </a:p>
          <a:p>
            <a:r>
              <a:rPr lang="hr-HR" dirty="0" smtClean="0"/>
              <a:t>- lemljenje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</a:t>
            </a:r>
            <a:r>
              <a:rPr lang="hr-HR" sz="2400" dirty="0" smtClean="0"/>
              <a:t>Postupak spajanja tanjih limova ili žica s pomoću rastaljene kovine                        nižeg tališta koju zovemo lem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53" y="3005182"/>
            <a:ext cx="3097036" cy="16887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204" y="2983979"/>
            <a:ext cx="2657475" cy="17145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914" y="2983979"/>
            <a:ext cx="2533650" cy="1809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643" y="4937760"/>
            <a:ext cx="1717617" cy="18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348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314994"/>
            <a:ext cx="10515600" cy="4861969"/>
          </a:xfrm>
        </p:spPr>
        <p:txBody>
          <a:bodyPr/>
          <a:lstStyle/>
          <a:p>
            <a:r>
              <a:rPr lang="hr-HR" dirty="0" smtClean="0"/>
              <a:t>- Zakivanje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662" y="2780212"/>
            <a:ext cx="1638300" cy="21336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424" y="3170737"/>
            <a:ext cx="2619375" cy="17430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500" y="2871243"/>
            <a:ext cx="2143125" cy="21431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165" y="2201526"/>
            <a:ext cx="1116194" cy="133943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966" y="5274809"/>
            <a:ext cx="2067601" cy="1314994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4958955" y="591865"/>
            <a:ext cx="3274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i="1" dirty="0" smtClean="0">
                <a:solidFill>
                  <a:srgbClr val="8B2323"/>
                </a:solidFill>
                <a:effectLst/>
                <a:latin typeface="Times New Roman" panose="02020603050405020304" pitchFamily="18" charset="0"/>
              </a:rPr>
              <a:t>zakivanje,</a:t>
            </a:r>
            <a:r>
              <a:rPr lang="hr-HR" sz="1200" b="0" i="1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nerastavljivo spajanje limova i drugih </a:t>
            </a:r>
            <a:r>
              <a:rPr lang="hr-HR" sz="1200" b="0" i="1" dirty="0" err="1" smtClean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tankostijenih</a:t>
            </a:r>
            <a:r>
              <a:rPr lang="hr-HR" sz="1200" b="0" i="1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konstruktivnih dijelova. Najčešće se rabi u </a:t>
            </a:r>
            <a:r>
              <a:rPr lang="hr-HR" sz="1200" b="0" i="1" dirty="0" err="1" smtClean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lakogradnji</a:t>
            </a:r>
            <a:r>
              <a:rPr lang="hr-HR" sz="1200" b="0" i="1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 (zrakoplovne i slične konstrukcije), a katkada i u čeličnim konstrukcijama (visokogradnja, dizalice, mostovi). Izvodi se </a:t>
            </a:r>
            <a:r>
              <a:rPr lang="hr-HR" sz="12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zakovicama,</a:t>
            </a:r>
            <a:r>
              <a:rPr lang="hr-HR" sz="1200" b="0" i="1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tj. metalnim trnovima s osnovnom glavom izvedenom na jednoj strani. Zakovice se umeću u bušene ili probijane otvore dijelova koji se spajaju, pa se na slobodnoj strani plastično oblikuju (zakivaju).</a:t>
            </a:r>
            <a:endParaRPr lang="hr-HR" sz="1200" i="1" dirty="0"/>
          </a:p>
        </p:txBody>
      </p:sp>
    </p:spTree>
    <p:extLst>
      <p:ext uri="{BB962C8B-B14F-4D97-AF65-F5344CB8AC3E}">
        <p14:creationId xmlns:p14="http://schemas.microsoft.com/office/powerpoint/2010/main" val="163837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060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31817"/>
            <a:ext cx="10515600" cy="5245146"/>
          </a:xfrm>
        </p:spPr>
        <p:txBody>
          <a:bodyPr/>
          <a:lstStyle/>
          <a:p>
            <a:r>
              <a:rPr lang="hr-HR" dirty="0" smtClean="0"/>
              <a:t>Zavarivanje  </a:t>
            </a:r>
          </a:p>
          <a:p>
            <a:r>
              <a:rPr lang="hr-HR" dirty="0" smtClean="0"/>
              <a:t> </a:t>
            </a:r>
            <a:r>
              <a:rPr lang="hr-HR" sz="1600" i="1" dirty="0" smtClean="0"/>
              <a:t>Zavarivanje je spajanje dvaju ili više, istorodnih ili raznorodnih materijala, taljenjem ili pritiskom, sa ili bez dodavanja dodatnog materijala, na način da se dobije homogeni zavareni spoj. Zavarivanje je u drukčije od lemljenja. Različiti izvori energije se mogu koristiti za zavarivanje, kao što je mlaz vrućih plinova, električni luk, tokovi zračenja (laser), električna struja…</a:t>
            </a:r>
            <a:endParaRPr lang="hr-HR" sz="16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3041741"/>
            <a:ext cx="2381250" cy="19240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646" y="3051266"/>
            <a:ext cx="2390775" cy="19145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048" y="3041741"/>
            <a:ext cx="21431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4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93074"/>
            <a:ext cx="10515600" cy="4983889"/>
          </a:xfrm>
        </p:spPr>
        <p:txBody>
          <a:bodyPr/>
          <a:lstStyle/>
          <a:p>
            <a:r>
              <a:rPr lang="hr-HR" dirty="0" err="1" smtClean="0"/>
              <a:t>Ljepljenje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51" y="2549842"/>
            <a:ext cx="3028950" cy="15144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29" y="1988022"/>
            <a:ext cx="1768112" cy="25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87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32" ma:contentTypeDescription="Stvaranje novog dokumenta." ma:contentTypeScope="" ma:versionID="601784ca72a9bb625e5b22a129b11247">
  <xsd:schema xmlns:xsd="http://www.w3.org/2001/XMLSchema" xmlns:xs="http://www.w3.org/2001/XMLSchema" xmlns:p="http://schemas.microsoft.com/office/2006/metadata/properties" xmlns:ns2="64a39961-3285-4b83-ab38-a53665f7c43d" xmlns:ns3="5db586e0-7313-48d1-8a50-22f86f9c80c5" targetNamespace="http://schemas.microsoft.com/office/2006/metadata/properties" ma:root="true" ma:fieldsID="c2dd3b4a255b4a5e233635b9d8408370" ns2:_="" ns3:_="">
    <xsd:import namespace="64a39961-3285-4b83-ab38-a53665f7c43d"/>
    <xsd:import namespace="5db586e0-7313-48d1-8a50-22f86f9c80c5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586e0-7313-48d1-8a50-22f86f9c80c5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64a39961-3285-4b83-ab38-a53665f7c43d" xsi:nil="true"/>
    <Invited_Teachers xmlns="64a39961-3285-4b83-ab38-a53665f7c43d" xsi:nil="true"/>
    <IsNotebookLocked xmlns="64a39961-3285-4b83-ab38-a53665f7c43d" xsi:nil="true"/>
    <FolderType xmlns="64a39961-3285-4b83-ab38-a53665f7c43d" xsi:nil="true"/>
    <Owner xmlns="64a39961-3285-4b83-ab38-a53665f7c43d">
      <UserInfo>
        <DisplayName/>
        <AccountId xsi:nil="true"/>
        <AccountType/>
      </UserInfo>
    </Owner>
    <Students xmlns="64a39961-3285-4b83-ab38-a53665f7c43d">
      <UserInfo>
        <DisplayName/>
        <AccountId xsi:nil="true"/>
        <AccountType/>
      </UserInfo>
    </Students>
    <NotebookType xmlns="64a39961-3285-4b83-ab38-a53665f7c43d" xsi:nil="true"/>
    <Teachers xmlns="64a39961-3285-4b83-ab38-a53665f7c43d">
      <UserInfo>
        <DisplayName/>
        <AccountId xsi:nil="true"/>
        <AccountType/>
      </UserInfo>
    </Teachers>
    <Student_Groups xmlns="64a39961-3285-4b83-ab38-a53665f7c43d">
      <UserInfo>
        <DisplayName/>
        <AccountId xsi:nil="true"/>
        <AccountType/>
      </UserInfo>
    </Student_Groups>
    <AppVersion xmlns="64a39961-3285-4b83-ab38-a53665f7c43d" xsi:nil="true"/>
    <Is_Collaboration_Space_Locked xmlns="64a39961-3285-4b83-ab38-a53665f7c43d" xsi:nil="true"/>
    <Self_Registration_Enabled xmlns="64a39961-3285-4b83-ab38-a53665f7c43d" xsi:nil="true"/>
    <Has_Teacher_Only_SectionGroup xmlns="64a39961-3285-4b83-ab38-a53665f7c43d" xsi:nil="true"/>
    <CultureName xmlns="64a39961-3285-4b83-ab38-a53665f7c43d" xsi:nil="true"/>
    <Distribution_Groups xmlns="64a39961-3285-4b83-ab38-a53665f7c43d" xsi:nil="true"/>
    <LMS_Mappings xmlns="64a39961-3285-4b83-ab38-a53665f7c43d" xsi:nil="true"/>
    <Invited_Students xmlns="64a39961-3285-4b83-ab38-a53665f7c43d" xsi:nil="true"/>
    <Templates xmlns="64a39961-3285-4b83-ab38-a53665f7c43d" xsi:nil="true"/>
    <TeamsChannelId xmlns="64a39961-3285-4b83-ab38-a53665f7c43d" xsi:nil="true"/>
    <DefaultSectionNames xmlns="64a39961-3285-4b83-ab38-a53665f7c43d" xsi:nil="true"/>
  </documentManagement>
</p:properties>
</file>

<file path=customXml/itemProps1.xml><?xml version="1.0" encoding="utf-8"?>
<ds:datastoreItem xmlns:ds="http://schemas.openxmlformats.org/officeDocument/2006/customXml" ds:itemID="{A14B8E5C-F4BF-4F2B-8250-C885B844E8F9}"/>
</file>

<file path=customXml/itemProps2.xml><?xml version="1.0" encoding="utf-8"?>
<ds:datastoreItem xmlns:ds="http://schemas.openxmlformats.org/officeDocument/2006/customXml" ds:itemID="{92404739-AB61-4DD9-8D70-832BCF3076D8}"/>
</file>

<file path=customXml/itemProps3.xml><?xml version="1.0" encoding="utf-8"?>
<ds:datastoreItem xmlns:ds="http://schemas.openxmlformats.org/officeDocument/2006/customXml" ds:itemID="{C9150E0D-CBB6-40D4-957D-022AADD95049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131</Words>
  <Application>Microsoft Office PowerPoint</Application>
  <PresentationFormat>Široki zaslon</PresentationFormat>
  <Paragraphs>17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sustava Office</vt:lpstr>
      <vt:lpstr>Spajanje lima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Spajanje lima</dc:title>
  <dc:creator>Korisnik</dc:creator>
  <cp:lastModifiedBy>Korisnik</cp:lastModifiedBy>
  <cp:revision>5</cp:revision>
  <dcterms:created xsi:type="dcterms:W3CDTF">2020-11-19T08:01:54Z</dcterms:created>
  <dcterms:modified xsi:type="dcterms:W3CDTF">2020-11-19T08:39:19Z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