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5359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800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8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346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073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663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024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654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327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447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340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02DDA-C7B8-4B87-880C-150273BED4A6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343C0-C1ED-458C-97CA-647AE4B57E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429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Simboli u graditeljstvu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938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510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93074"/>
            <a:ext cx="10515600" cy="4983889"/>
          </a:xfrm>
        </p:spPr>
        <p:txBody>
          <a:bodyPr/>
          <a:lstStyle/>
          <a:p>
            <a:r>
              <a:rPr lang="hr-HR" dirty="0"/>
              <a:t>Ljudi su cijeli život okruženi </a:t>
            </a:r>
            <a:r>
              <a:rPr lang="hr-HR" dirty="0" smtClean="0"/>
              <a:t>simbolima.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534" y="1904183"/>
            <a:ext cx="2466975" cy="18478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7017" y="2144486"/>
            <a:ext cx="1469572" cy="1469572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4572" y="2211608"/>
            <a:ext cx="1872343" cy="14024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4429" y="3917495"/>
            <a:ext cx="3352588" cy="242493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1200" y="3900182"/>
            <a:ext cx="3401923" cy="235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6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381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088571"/>
            <a:ext cx="10515600" cy="5088392"/>
          </a:xfrm>
        </p:spPr>
        <p:txBody>
          <a:bodyPr/>
          <a:lstStyle/>
          <a:p>
            <a:r>
              <a:rPr lang="hr-HR" dirty="0" smtClean="0"/>
              <a:t>Simbol je grafička oznaka kojom se želi na jednostavan način ukazati ono što predstavlja.</a:t>
            </a:r>
          </a:p>
          <a:p>
            <a:r>
              <a:rPr lang="hr-HR" dirty="0" smtClean="0"/>
              <a:t>Simboli u graditeljstvu: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4183" y="1444153"/>
            <a:ext cx="5630402" cy="541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3716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</Words>
  <Application>Microsoft Office PowerPoint</Application>
  <PresentationFormat>Široki zaslon</PresentationFormat>
  <Paragraphs>4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sustava Office</vt:lpstr>
      <vt:lpstr>Simboli u graditeljstvu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Simboli u graditeljstvu</dc:title>
  <dc:creator>Korisnik</dc:creator>
  <cp:lastModifiedBy>Korisnik</cp:lastModifiedBy>
  <cp:revision>3</cp:revision>
  <dcterms:created xsi:type="dcterms:W3CDTF">2021-01-17T17:57:32Z</dcterms:created>
  <dcterms:modified xsi:type="dcterms:W3CDTF">2021-01-17T18:08:52Z</dcterms:modified>
</cp:coreProperties>
</file>