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81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689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947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110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452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47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463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0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195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736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828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C9A9-1D92-4BE9-B0D7-88FAD2BBD1EC}" type="datetimeFigureOut">
              <a:rPr lang="hr-HR" smtClean="0"/>
              <a:t>17.1.2021.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49550-EB8E-4EF7-ABBF-D61E837023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450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altLang="sr-Latn-RS" dirty="0" smtClean="0"/>
              <a:t>Radionički crtež proizvoda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284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154" y="229681"/>
            <a:ext cx="4691607" cy="6628319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3184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870857"/>
            <a:ext cx="10515600" cy="5306106"/>
          </a:xfrm>
        </p:spPr>
        <p:txBody>
          <a:bodyPr/>
          <a:lstStyle/>
          <a:p>
            <a:pPr>
              <a:buFontTx/>
              <a:buNone/>
            </a:pPr>
            <a:r>
              <a:rPr lang="hr-HR" altLang="sr-Latn-RS" b="1" dirty="0"/>
              <a:t>Radionički crtež</a:t>
            </a:r>
            <a:r>
              <a:rPr lang="hr-HR" altLang="sr-Latn-RS" dirty="0"/>
              <a:t> vrsta je tehničkog </a:t>
            </a:r>
            <a:r>
              <a:rPr lang="hr-HR" altLang="sr-Latn-RS" dirty="0" smtClean="0"/>
              <a:t>crteža</a:t>
            </a:r>
          </a:p>
          <a:p>
            <a:pPr>
              <a:buFontTx/>
              <a:buNone/>
            </a:pPr>
            <a:r>
              <a:rPr lang="hr-HR" altLang="sr-Latn-RS" dirty="0" smtClean="0"/>
              <a:t>prema </a:t>
            </a:r>
            <a:r>
              <a:rPr lang="hr-HR" altLang="sr-Latn-RS" dirty="0"/>
              <a:t>kojem se proizvod ili dijelovi proizvoda </a:t>
            </a:r>
            <a:endParaRPr lang="hr-HR" altLang="sr-Latn-RS" dirty="0" smtClean="0"/>
          </a:p>
          <a:p>
            <a:pPr>
              <a:buFontTx/>
              <a:buNone/>
            </a:pPr>
            <a:r>
              <a:rPr lang="hr-HR" altLang="sr-Latn-RS" dirty="0" smtClean="0"/>
              <a:t>izrađuju </a:t>
            </a:r>
            <a:r>
              <a:rPr lang="hr-HR" altLang="sr-Latn-RS" dirty="0"/>
              <a:t>u radionici ili tvornici. </a:t>
            </a:r>
            <a:endParaRPr lang="hr-HR" altLang="sr-Latn-RS" dirty="0" smtClean="0"/>
          </a:p>
          <a:p>
            <a:pPr>
              <a:buFontTx/>
              <a:buNone/>
            </a:pPr>
            <a:endParaRPr lang="hr-HR" altLang="sr-Latn-RS" dirty="0"/>
          </a:p>
          <a:p>
            <a:pPr>
              <a:buFontTx/>
              <a:buNone/>
            </a:pPr>
            <a:r>
              <a:rPr lang="hr-HR" altLang="sr-Latn-RS" dirty="0"/>
              <a:t>Dijelovi proizvoda zovu se </a:t>
            </a:r>
            <a:r>
              <a:rPr lang="hr-HR" altLang="sr-Latn-RS" b="1" dirty="0"/>
              <a:t>pozicije</a:t>
            </a:r>
            <a:r>
              <a:rPr lang="hr-HR" altLang="sr-Latn-RS" dirty="0"/>
              <a:t> </a:t>
            </a:r>
            <a:endParaRPr lang="hr-HR" altLang="sr-Latn-RS" dirty="0" smtClean="0"/>
          </a:p>
          <a:p>
            <a:pPr>
              <a:buFontTx/>
              <a:buNone/>
            </a:pPr>
            <a:r>
              <a:rPr lang="hr-HR" altLang="sr-Latn-RS" dirty="0" smtClean="0"/>
              <a:t>i </a:t>
            </a:r>
            <a:r>
              <a:rPr lang="hr-HR" altLang="sr-Latn-RS" dirty="0"/>
              <a:t>označavaju brojevima (1, 2, 3,…).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10282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705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896983"/>
            <a:ext cx="10515600" cy="5279980"/>
          </a:xfrm>
        </p:spPr>
        <p:txBody>
          <a:bodyPr/>
          <a:lstStyle/>
          <a:p>
            <a:r>
              <a:rPr lang="hr-HR" dirty="0" smtClean="0"/>
              <a:t>Na radioničkom crtežu crtamo okvir</a:t>
            </a:r>
          </a:p>
          <a:p>
            <a:pPr marL="0" indent="0">
              <a:buNone/>
            </a:pPr>
            <a:r>
              <a:rPr lang="hr-HR" dirty="0" smtClean="0"/>
              <a:t> te zaglavlje sa sastavnicom.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038" y="389583"/>
            <a:ext cx="4663844" cy="646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10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566862-696E-4F8E-8693-BA2614B60DC8}"/>
              </a:ext>
            </a:extLst>
          </p:cNvPr>
          <p:cNvSpPr txBox="1"/>
          <p:nvPr/>
        </p:nvSpPr>
        <p:spPr>
          <a:xfrm>
            <a:off x="919144" y="185425"/>
            <a:ext cx="10353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000" b="1" dirty="0"/>
              <a:t>Zaglavlje i </a:t>
            </a:r>
            <a:r>
              <a:rPr lang="hr-HR" sz="4000" b="1" dirty="0">
                <a:solidFill>
                  <a:schemeClr val="accent5"/>
                </a:solidFill>
              </a:rPr>
              <a:t>sastavnica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E2EF8A-141B-4969-BCB2-5F678178E1B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194" y="1225686"/>
            <a:ext cx="6681764" cy="4720878"/>
          </a:xfrm>
          <a:prstGeom prst="rect">
            <a:avLst/>
          </a:prstGeom>
        </p:spPr>
      </p:pic>
      <p:sp>
        <p:nvSpPr>
          <p:cNvPr id="7" name="TekstniOkvir 2">
            <a:extLst>
              <a:ext uri="{FF2B5EF4-FFF2-40B4-BE49-F238E27FC236}">
                <a16:creationId xmlns:a16="http://schemas.microsoft.com/office/drawing/2014/main" id="{59C2EC44-6E1F-43C7-A902-4C6CD564A478}"/>
              </a:ext>
            </a:extLst>
          </p:cNvPr>
          <p:cNvSpPr txBox="1"/>
          <p:nvPr/>
        </p:nvSpPr>
        <p:spPr>
          <a:xfrm>
            <a:off x="7656730" y="1225686"/>
            <a:ext cx="5065752" cy="25545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457200" marR="0" indent="-457200" algn="l" defTabSz="182889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hr-HR" sz="3200" i="0" u="none" strike="noStrike" normalizeH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ea typeface="+mj-ea"/>
                <a:cs typeface="+mj-cs"/>
                <a:sym typeface="Helvetica"/>
              </a:rPr>
              <a:t>SASTAVNICA</a:t>
            </a:r>
            <a:endParaRPr kumimoji="0" lang="hr-HR" sz="3200" b="0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ea typeface="+mj-ea"/>
              <a:cs typeface="+mj-cs"/>
              <a:sym typeface="Helvetica"/>
            </a:endParaRPr>
          </a:p>
          <a:p>
            <a:pPr marL="457200" marR="0" indent="-457200" algn="l" defTabSz="182889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hr-HR" sz="32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+mj-ea"/>
                <a:cs typeface="+mj-cs"/>
                <a:sym typeface="Helvetica"/>
              </a:rPr>
              <a:t>smještena </a:t>
            </a:r>
            <a:r>
              <a:rPr kumimoji="0" lang="hr-HR" sz="32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+mj-ea"/>
                <a:cs typeface="+mj-cs"/>
                <a:sym typeface="Helvetica"/>
              </a:rPr>
              <a:t>je iznad zaglavlja</a:t>
            </a:r>
          </a:p>
          <a:p>
            <a:pPr marL="457200" marR="0" indent="-457200" algn="l" defTabSz="182889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hr-HR" sz="3200" dirty="0"/>
              <a:t>n</a:t>
            </a:r>
            <a:r>
              <a:rPr kumimoji="0" lang="hr-HR" sz="32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+mj-ea"/>
                <a:cs typeface="+mj-cs"/>
                <a:sym typeface="Helvetica"/>
              </a:rPr>
              <a:t>avode se pozicije, materijal i dimenzije </a:t>
            </a:r>
            <a:r>
              <a:rPr kumimoji="0" lang="hr-HR" sz="3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ea typeface="+mj-ea"/>
                <a:cs typeface="+mj-cs"/>
                <a:sym typeface="Helvetica"/>
              </a:rPr>
              <a:t> </a:t>
            </a:r>
          </a:p>
        </p:txBody>
      </p:sp>
      <p:sp>
        <p:nvSpPr>
          <p:cNvPr id="2" name="Desna vitičasta zagrada 1"/>
          <p:cNvSpPr/>
          <p:nvPr/>
        </p:nvSpPr>
        <p:spPr>
          <a:xfrm>
            <a:off x="7341326" y="1323703"/>
            <a:ext cx="444137" cy="30741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Desna vitičasta zagrada 5"/>
          <p:cNvSpPr/>
          <p:nvPr/>
        </p:nvSpPr>
        <p:spPr>
          <a:xfrm>
            <a:off x="7280366" y="4484914"/>
            <a:ext cx="505097" cy="146165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8107680" y="4397829"/>
            <a:ext cx="3405051" cy="1532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 smtClean="0">
                <a:solidFill>
                  <a:srgbClr val="FF0000"/>
                </a:solidFill>
              </a:rPr>
              <a:t>ZAGLAVLJE</a:t>
            </a:r>
          </a:p>
          <a:p>
            <a:pPr algn="ctr"/>
            <a:r>
              <a:rPr lang="hr-HR" sz="2800" dirty="0" smtClean="0">
                <a:solidFill>
                  <a:schemeClr val="tx1"/>
                </a:solidFill>
              </a:rPr>
              <a:t>Upisuju se osnovni podaci o tehničkom crtežu</a:t>
            </a:r>
            <a:endParaRPr lang="hr-H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44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091" y="159349"/>
            <a:ext cx="4746172" cy="6698651"/>
          </a:xfrm>
          <a:prstGeom prst="rect">
            <a:avLst/>
          </a:prstGeom>
        </p:spPr>
      </p:pic>
      <p:sp>
        <p:nvSpPr>
          <p:cNvPr id="9" name="Pravokutnik 8"/>
          <p:cNvSpPr/>
          <p:nvPr/>
        </p:nvSpPr>
        <p:spPr>
          <a:xfrm>
            <a:off x="3509554" y="159349"/>
            <a:ext cx="4511039" cy="6633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5932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71</Words>
  <Application>Microsoft Office PowerPoint</Application>
  <PresentationFormat>Široki zaslon</PresentationFormat>
  <Paragraphs>15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Tema sustava Office</vt:lpstr>
      <vt:lpstr>Radionički crtež proizvoda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Radionički crtež proizvoda</dc:title>
  <dc:creator>Korisnik</dc:creator>
  <cp:lastModifiedBy>Korisnik</cp:lastModifiedBy>
  <cp:revision>4</cp:revision>
  <dcterms:created xsi:type="dcterms:W3CDTF">2021-01-17T16:01:12Z</dcterms:created>
  <dcterms:modified xsi:type="dcterms:W3CDTF">2021-01-17T16:20:25Z</dcterms:modified>
</cp:coreProperties>
</file>