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369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878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050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131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17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343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857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936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480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350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16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17FE4-A1A5-4F1A-8323-DDACBB4D0EFF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8300C-2460-44DB-8CC4-521D78149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601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KOTIRANJE U GRADITELJSTVU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897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51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14697"/>
            <a:ext cx="10515600" cy="5062266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Mjere kod tehničkih crteža u graditeljstvu izražene su u centimetrima.</a:t>
            </a:r>
          </a:p>
          <a:p>
            <a:endParaRPr lang="hr-HR" dirty="0"/>
          </a:p>
          <a:p>
            <a:r>
              <a:rPr lang="hr-HR" dirty="0" smtClean="0"/>
              <a:t>Tada glavna </a:t>
            </a:r>
            <a:r>
              <a:rPr lang="hr-HR" dirty="0" err="1" smtClean="0"/>
              <a:t>kotna</a:t>
            </a:r>
            <a:r>
              <a:rPr lang="hr-HR" dirty="0" smtClean="0"/>
              <a:t> crta završava kosim crtama (nagnutim u desno)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/>
              <a:t> </a:t>
            </a:r>
            <a:r>
              <a:rPr lang="hr-HR" dirty="0" smtClean="0"/>
              <a:t>              </a:t>
            </a:r>
            <a:r>
              <a:rPr lang="hr-HR" sz="4400" dirty="0" smtClean="0"/>
              <a:t>50 cm                           50 mm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1994263" y="3518263"/>
            <a:ext cx="2508069" cy="13149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588" y="3485925"/>
            <a:ext cx="2542252" cy="1347333"/>
          </a:xfrm>
          <a:prstGeom prst="rect">
            <a:avLst/>
          </a:prstGeom>
        </p:spPr>
      </p:pic>
      <p:cxnSp>
        <p:nvCxnSpPr>
          <p:cNvPr id="7" name="Ravni poveznik 6"/>
          <p:cNvCxnSpPr/>
          <p:nvPr/>
        </p:nvCxnSpPr>
        <p:spPr>
          <a:xfrm>
            <a:off x="1994263" y="4833258"/>
            <a:ext cx="0" cy="5138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>
            <a:off x="4502332" y="4833258"/>
            <a:ext cx="0" cy="5138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1994263" y="5259977"/>
            <a:ext cx="25080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 flipH="1">
            <a:off x="1928664" y="5163101"/>
            <a:ext cx="131195" cy="214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Slika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30595">
            <a:off x="4449608" y="5135354"/>
            <a:ext cx="105450" cy="249245"/>
          </a:xfrm>
          <a:prstGeom prst="rect">
            <a:avLst/>
          </a:prstGeom>
        </p:spPr>
      </p:pic>
      <p:cxnSp>
        <p:nvCxnSpPr>
          <p:cNvPr id="22" name="Ravni poveznik 21"/>
          <p:cNvCxnSpPr/>
          <p:nvPr/>
        </p:nvCxnSpPr>
        <p:spPr>
          <a:xfrm>
            <a:off x="6566588" y="4833258"/>
            <a:ext cx="0" cy="437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>
            <a:off x="9099806" y="4781822"/>
            <a:ext cx="0" cy="5442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vni poveznik sa strelicom 25"/>
          <p:cNvCxnSpPr/>
          <p:nvPr/>
        </p:nvCxnSpPr>
        <p:spPr>
          <a:xfrm>
            <a:off x="6566588" y="5163101"/>
            <a:ext cx="2542252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Pravokutnik 26"/>
          <p:cNvSpPr/>
          <p:nvPr/>
        </p:nvSpPr>
        <p:spPr>
          <a:xfrm>
            <a:off x="7402123" y="4778283"/>
            <a:ext cx="862149" cy="439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50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28" name="Slika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2533" y="4847148"/>
            <a:ext cx="859611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88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930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992777"/>
            <a:ext cx="10515600" cy="5184186"/>
          </a:xfrm>
        </p:spPr>
        <p:txBody>
          <a:bodyPr/>
          <a:lstStyle/>
          <a:p>
            <a:r>
              <a:rPr lang="hr-HR" dirty="0" smtClean="0"/>
              <a:t>Podsjetimo se glavnih pravila kotiranja.</a:t>
            </a:r>
          </a:p>
          <a:p>
            <a:r>
              <a:rPr lang="hr-HR" dirty="0" err="1" smtClean="0"/>
              <a:t>Kotni</a:t>
            </a:r>
            <a:r>
              <a:rPr lang="hr-HR" dirty="0" smtClean="0"/>
              <a:t> broj upisuje se iznad i/ili lijevo od glavne </a:t>
            </a:r>
            <a:r>
              <a:rPr lang="hr-HR" dirty="0" err="1" smtClean="0"/>
              <a:t>kotne</a:t>
            </a:r>
            <a:r>
              <a:rPr lang="hr-HR" dirty="0" smtClean="0"/>
              <a:t> crte.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1733005" y="3326675"/>
            <a:ext cx="2420983" cy="130628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6449" y="3312247"/>
            <a:ext cx="2450804" cy="1335140"/>
          </a:xfrm>
          <a:prstGeom prst="rect">
            <a:avLst/>
          </a:prstGeom>
        </p:spPr>
      </p:pic>
      <p:cxnSp>
        <p:nvCxnSpPr>
          <p:cNvPr id="7" name="Ravni poveznik 6"/>
          <p:cNvCxnSpPr/>
          <p:nvPr/>
        </p:nvCxnSpPr>
        <p:spPr>
          <a:xfrm>
            <a:off x="1733005" y="4632960"/>
            <a:ext cx="0" cy="4963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>
            <a:off x="4153988" y="4632960"/>
            <a:ext cx="0" cy="5399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4153988" y="4632960"/>
            <a:ext cx="5399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104781" y="3332655"/>
            <a:ext cx="56605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14"/>
          <p:cNvCxnSpPr/>
          <p:nvPr/>
        </p:nvCxnSpPr>
        <p:spPr>
          <a:xfrm>
            <a:off x="1733005" y="5033554"/>
            <a:ext cx="2420983" cy="87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H="1">
            <a:off x="1680753" y="4981297"/>
            <a:ext cx="104502" cy="1101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Slika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4781" y="4981297"/>
            <a:ext cx="115834" cy="121931"/>
          </a:xfrm>
          <a:prstGeom prst="rect">
            <a:avLst/>
          </a:prstGeom>
        </p:spPr>
      </p:pic>
      <p:cxnSp>
        <p:nvCxnSpPr>
          <p:cNvPr id="21" name="Ravni poveznik 20"/>
          <p:cNvCxnSpPr/>
          <p:nvPr/>
        </p:nvCxnSpPr>
        <p:spPr>
          <a:xfrm>
            <a:off x="4554583" y="3326675"/>
            <a:ext cx="17417" cy="13062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>
            <a:off x="4532816" y="4560269"/>
            <a:ext cx="113212" cy="1219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4" name="Slika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034" y="3303087"/>
            <a:ext cx="121931" cy="128027"/>
          </a:xfrm>
          <a:prstGeom prst="rect">
            <a:avLst/>
          </a:prstGeom>
        </p:spPr>
      </p:pic>
      <p:sp>
        <p:nvSpPr>
          <p:cNvPr id="25" name="Pravokutnik 24"/>
          <p:cNvSpPr/>
          <p:nvPr/>
        </p:nvSpPr>
        <p:spPr>
          <a:xfrm>
            <a:off x="2517046" y="4586349"/>
            <a:ext cx="888274" cy="505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45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6" name="Pravokutnik 25"/>
          <p:cNvSpPr/>
          <p:nvPr/>
        </p:nvSpPr>
        <p:spPr>
          <a:xfrm rot="16200000">
            <a:off x="3979818" y="3773390"/>
            <a:ext cx="853440" cy="487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30</a:t>
            </a:r>
            <a:endParaRPr lang="hr-HR" dirty="0">
              <a:solidFill>
                <a:schemeClr val="tx1"/>
              </a:solidFill>
            </a:endParaRPr>
          </a:p>
        </p:txBody>
      </p:sp>
      <p:cxnSp>
        <p:nvCxnSpPr>
          <p:cNvPr id="28" name="Ravni poveznik 27"/>
          <p:cNvCxnSpPr/>
          <p:nvPr/>
        </p:nvCxnSpPr>
        <p:spPr>
          <a:xfrm flipV="1">
            <a:off x="7056449" y="2856411"/>
            <a:ext cx="0" cy="5106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vni poveznik 29"/>
          <p:cNvCxnSpPr/>
          <p:nvPr/>
        </p:nvCxnSpPr>
        <p:spPr>
          <a:xfrm flipV="1">
            <a:off x="9484821" y="2883837"/>
            <a:ext cx="0" cy="4558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vni poveznik 31"/>
          <p:cNvCxnSpPr/>
          <p:nvPr/>
        </p:nvCxnSpPr>
        <p:spPr>
          <a:xfrm>
            <a:off x="7056449" y="2960915"/>
            <a:ext cx="24508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6583680" y="4632960"/>
            <a:ext cx="4727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Ravni poveznik 35"/>
          <p:cNvCxnSpPr/>
          <p:nvPr/>
        </p:nvCxnSpPr>
        <p:spPr>
          <a:xfrm flipH="1">
            <a:off x="6583680" y="3320956"/>
            <a:ext cx="4727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Ravni poveznik 45"/>
          <p:cNvCxnSpPr/>
          <p:nvPr/>
        </p:nvCxnSpPr>
        <p:spPr>
          <a:xfrm>
            <a:off x="6679474" y="3320956"/>
            <a:ext cx="26126" cy="1312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" name="Slika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4634" y="4578110"/>
            <a:ext cx="121931" cy="128027"/>
          </a:xfrm>
          <a:prstGeom prst="rect">
            <a:avLst/>
          </a:prstGeom>
        </p:spPr>
      </p:pic>
      <p:pic>
        <p:nvPicPr>
          <p:cNvPr id="48" name="Slika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1554" y="3275659"/>
            <a:ext cx="121931" cy="128027"/>
          </a:xfrm>
          <a:prstGeom prst="rect">
            <a:avLst/>
          </a:prstGeom>
        </p:spPr>
      </p:pic>
      <p:pic>
        <p:nvPicPr>
          <p:cNvPr id="49" name="Slika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0964" y="2905787"/>
            <a:ext cx="115834" cy="121931"/>
          </a:xfrm>
          <a:prstGeom prst="rect">
            <a:avLst/>
          </a:prstGeom>
        </p:spPr>
      </p:pic>
      <p:pic>
        <p:nvPicPr>
          <p:cNvPr id="50" name="Slika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6904" y="2899949"/>
            <a:ext cx="115834" cy="121931"/>
          </a:xfrm>
          <a:prstGeom prst="rect">
            <a:avLst/>
          </a:prstGeom>
        </p:spPr>
      </p:pic>
      <p:pic>
        <p:nvPicPr>
          <p:cNvPr id="51" name="Slika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6978" y="2534513"/>
            <a:ext cx="890093" cy="536494"/>
          </a:xfrm>
          <a:prstGeom prst="rect">
            <a:avLst/>
          </a:prstGeom>
        </p:spPr>
      </p:pic>
      <p:pic>
        <p:nvPicPr>
          <p:cNvPr id="52" name="Slika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2264" y="3576263"/>
            <a:ext cx="524301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55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52</Words>
  <Application>Microsoft Office PowerPoint</Application>
  <PresentationFormat>Široki zaslon</PresentationFormat>
  <Paragraphs>16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sustava Office</vt:lpstr>
      <vt:lpstr>KOTIRANJE U GRADITELJSTVU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KOTIRANJE U GRADITELJSTVU</dc:title>
  <dc:creator>Korisnik</dc:creator>
  <cp:lastModifiedBy>Korisnik</cp:lastModifiedBy>
  <cp:revision>5</cp:revision>
  <dcterms:created xsi:type="dcterms:W3CDTF">2021-01-17T17:09:35Z</dcterms:created>
  <dcterms:modified xsi:type="dcterms:W3CDTF">2021-01-17T17:43:00Z</dcterms:modified>
</cp:coreProperties>
</file>